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0" r:id="rId1"/>
  </p:sldMasterIdLst>
  <p:notesMasterIdLst>
    <p:notesMasterId r:id="rId23"/>
  </p:notesMasterIdLst>
  <p:sldIdLst>
    <p:sldId id="256" r:id="rId2"/>
    <p:sldId id="258" r:id="rId3"/>
    <p:sldId id="257" r:id="rId4"/>
    <p:sldId id="263" r:id="rId5"/>
    <p:sldId id="259" r:id="rId6"/>
    <p:sldId id="260" r:id="rId7"/>
    <p:sldId id="262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65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26F4FA-A67F-4922-843B-38E24D1BBE57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B1132F-4B39-4341-AD12-B1FD43971B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1FC440C6-E34D-4F26-8338-0D5DB52478C5}" type="datetime1">
              <a:rPr lang="en-US" smtClean="0"/>
              <a:t>9/29/2018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ACA56-F8BC-4219-9B00-880FB34156F4}" type="datetime1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45EE0-2D9C-47E9-AE4B-3AA132EA41A1}" type="datetime1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A6951F6-3FB2-499D-84A8-8E817393CCAA}" type="datetime1">
              <a:rPr lang="en-US" smtClean="0"/>
              <a:t>9/29/2018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B9FF68DD-33C8-4592-B7F5-73D977402070}" type="datetime1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A2FC4-90FE-40EA-A17D-13B796585AD6}" type="datetime1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9A2B-8DFF-4A1C-98C4-50E4941BA7FD}" type="datetime1">
              <a:rPr lang="en-US" smtClean="0"/>
              <a:t>9/29/2018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7C8ADDE-D301-4495-819E-C6270CDCA510}" type="datetime1">
              <a:rPr lang="en-US" smtClean="0"/>
              <a:t>9/29/2018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3E3CC-5D62-4E00-A9A6-F0B4D862AEB1}" type="datetime1">
              <a:rPr lang="en-US" smtClean="0"/>
              <a:t>9/29/2018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0801030-E481-4BFB-9B80-2394B5D2F678}" type="datetime1">
              <a:rPr lang="en-US" smtClean="0"/>
              <a:t>9/29/2018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289B29D-4ECE-4F31-998A-3834D3A3621B}" type="datetime1">
              <a:rPr lang="en-US" smtClean="0"/>
              <a:t>9/29/2018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7532F306-6E3C-45D8-9BF3-F32B71D7B665}" type="datetime1">
              <a:rPr lang="en-US" smtClean="0"/>
              <a:t>9/29/2018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2B8E8A4-0B96-4C6E-B854-DCC3E9055F2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II - Bus Reservation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Binaya Dahal</a:t>
            </a:r>
          </a:p>
          <a:p>
            <a:r>
              <a:rPr lang="en-US" dirty="0" smtClean="0"/>
              <a:t>MCA 3</a:t>
            </a:r>
            <a:r>
              <a:rPr lang="en-US" baseline="30000" dirty="0" smtClean="0"/>
              <a:t>rd</a:t>
            </a:r>
            <a:r>
              <a:rPr lang="en-US" dirty="0" smtClean="0"/>
              <a:t> Semester</a:t>
            </a:r>
          </a:p>
          <a:p>
            <a:r>
              <a:rPr lang="en-US" smtClean="0"/>
              <a:t>Course Code: MCA216</a:t>
            </a:r>
            <a:endParaRPr lang="en-US" dirty="0" smtClean="0"/>
          </a:p>
          <a:p>
            <a:r>
              <a:rPr lang="en-US" dirty="0" smtClean="0"/>
              <a:t>Roll No: 334856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Flow Diagram</a:t>
            </a:r>
            <a:endParaRPr lang="en-US" dirty="0"/>
          </a:p>
        </p:txBody>
      </p:sp>
      <p:pic>
        <p:nvPicPr>
          <p:cNvPr id="6" name="Content Placeholder 5" descr="Data Flow Diagram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1524001"/>
            <a:ext cx="8153400" cy="4114799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Usecase Diagram</a:t>
            </a:r>
            <a:endParaRPr lang="en-US" dirty="0"/>
          </a:p>
        </p:txBody>
      </p:sp>
      <p:pic>
        <p:nvPicPr>
          <p:cNvPr id="6" name="Content Placeholder 5" descr="Use Case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745390" y="1600200"/>
            <a:ext cx="4891219" cy="4873625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Relationship Diagram</a:t>
            </a:r>
            <a:endParaRPr lang="en-US" dirty="0"/>
          </a:p>
        </p:txBody>
      </p:sp>
      <p:pic>
        <p:nvPicPr>
          <p:cNvPr id="4" name="Content Placeholder 3" descr="ER Diagram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685800" y="1600200"/>
            <a:ext cx="7391400" cy="4873625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and Drawbacks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</a:p>
          <a:p>
            <a:pPr lvl="1"/>
            <a:r>
              <a:rPr lang="en-US" dirty="0" smtClean="0"/>
              <a:t>Bus searching and booking on single portal</a:t>
            </a:r>
          </a:p>
          <a:p>
            <a:pPr lvl="1"/>
            <a:r>
              <a:rPr lang="en-US" dirty="0" smtClean="0"/>
              <a:t>Supports wide range of travel routes per travel agency</a:t>
            </a:r>
          </a:p>
          <a:p>
            <a:pPr lvl="1"/>
            <a:r>
              <a:rPr lang="en-US" dirty="0" smtClean="0"/>
              <a:t>Ticket searching and download facility</a:t>
            </a:r>
          </a:p>
          <a:p>
            <a:pPr lvl="1"/>
            <a:r>
              <a:rPr lang="en-US" dirty="0" smtClean="0"/>
              <a:t>Seat searching facility</a:t>
            </a:r>
          </a:p>
          <a:p>
            <a:r>
              <a:rPr lang="en-US" dirty="0" smtClean="0"/>
              <a:t>Drawbacks (Future Enhancement)</a:t>
            </a:r>
          </a:p>
          <a:p>
            <a:pPr lvl="1"/>
            <a:r>
              <a:rPr lang="en-US" dirty="0" smtClean="0"/>
              <a:t>Lacks support for payment gateway (requires fee for testing this feature)</a:t>
            </a:r>
          </a:p>
          <a:p>
            <a:pPr lvl="1"/>
            <a:r>
              <a:rPr lang="en-US" dirty="0" smtClean="0"/>
              <a:t>Lacks mobile device support</a:t>
            </a:r>
          </a:p>
          <a:p>
            <a:pPr lvl="1"/>
            <a:r>
              <a:rPr lang="en-US" dirty="0" smtClean="0"/>
              <a:t>Lacks the ability to create seat layout of our choice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 – User Home</a:t>
            </a:r>
            <a:endParaRPr lang="en-US" dirty="0"/>
          </a:p>
        </p:txBody>
      </p:sp>
      <p:pic>
        <p:nvPicPr>
          <p:cNvPr id="4" name="Content Placeholder 3" descr="FireShot Capture 020 - Home - Bus Reservation - http___localhost_bus_reservation_.pn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1473705" y="1600200"/>
            <a:ext cx="5434589" cy="4873625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 – Seat Selection</a:t>
            </a:r>
            <a:endParaRPr lang="en-US" dirty="0"/>
          </a:p>
        </p:txBody>
      </p:sp>
      <p:pic>
        <p:nvPicPr>
          <p:cNvPr id="4" name="Content Placeholder 3" descr="FireShot Capture 021 - Home - Bus Reservation - http___localhost_bus_reservation_seats_0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1612502"/>
            <a:ext cx="7467600" cy="4849020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 -  Passenger Infromation</a:t>
            </a:r>
            <a:endParaRPr lang="en-US" dirty="0"/>
          </a:p>
        </p:txBody>
      </p:sp>
      <p:pic>
        <p:nvPicPr>
          <p:cNvPr id="4" name="Content Placeholder 3" descr="FireShot Capture 022 - Home - Bus Reservation - http___localhost_bus_reservation_confirm_seat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1978776"/>
            <a:ext cx="7467600" cy="4116473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 – Member Home</a:t>
            </a:r>
            <a:endParaRPr lang="en-US" dirty="0"/>
          </a:p>
        </p:txBody>
      </p:sp>
      <p:pic>
        <p:nvPicPr>
          <p:cNvPr id="4" name="Content Placeholder 3" descr="FireShot Capture 024 - Home - Bus Reservation - http___localhost_bus_reservation_member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2309515"/>
            <a:ext cx="7467600" cy="3454995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 – Admin Home </a:t>
            </a:r>
            <a:endParaRPr lang="en-US" dirty="0"/>
          </a:p>
        </p:txBody>
      </p:sp>
      <p:pic>
        <p:nvPicPr>
          <p:cNvPr id="4" name="Content Placeholder 3" descr="FireShot Capture 025 - Home - Bus Reservation - http___localhost_bus_reservation_admin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2309515"/>
            <a:ext cx="7467600" cy="3454995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 – Slider Gallery</a:t>
            </a:r>
            <a:endParaRPr lang="en-US" dirty="0"/>
          </a:p>
        </p:txBody>
      </p:sp>
      <p:pic>
        <p:nvPicPr>
          <p:cNvPr id="4" name="Content Placeholder 3" descr="FireShot Capture 026 - Home - Bus Reservation - http___localhost_bus_reservation_admin_slider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2038910"/>
            <a:ext cx="7467600" cy="3996205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Problem statement</a:t>
            </a:r>
          </a:p>
          <a:p>
            <a:r>
              <a:rPr lang="en-US" dirty="0" smtClean="0"/>
              <a:t>Literature Review</a:t>
            </a:r>
          </a:p>
          <a:p>
            <a:r>
              <a:rPr lang="en-US" dirty="0" smtClean="0"/>
              <a:t>Objectives</a:t>
            </a:r>
          </a:p>
          <a:p>
            <a:r>
              <a:rPr lang="en-US" dirty="0" smtClean="0"/>
              <a:t>User Heirarchy</a:t>
            </a:r>
            <a:endParaRPr lang="en-US" dirty="0" smtClean="0"/>
          </a:p>
          <a:p>
            <a:r>
              <a:rPr lang="en-US" dirty="0" smtClean="0"/>
              <a:t>Context Level Diagram</a:t>
            </a:r>
          </a:p>
          <a:p>
            <a:r>
              <a:rPr lang="en-US" dirty="0" smtClean="0"/>
              <a:t>Data Flow Diagram</a:t>
            </a:r>
          </a:p>
          <a:p>
            <a:r>
              <a:rPr lang="en-US" dirty="0" smtClean="0"/>
              <a:t>Usecase </a:t>
            </a:r>
            <a:r>
              <a:rPr lang="en-US" dirty="0" smtClean="0"/>
              <a:t>Diagram</a:t>
            </a:r>
          </a:p>
          <a:p>
            <a:r>
              <a:rPr lang="en-US" dirty="0" smtClean="0"/>
              <a:t>Entity Relationship Diagram</a:t>
            </a:r>
          </a:p>
          <a:p>
            <a:r>
              <a:rPr lang="en-US" dirty="0" smtClean="0"/>
              <a:t>Advantages and Drawbacks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 – Slider Image Manager</a:t>
            </a:r>
            <a:endParaRPr lang="en-US" dirty="0"/>
          </a:p>
        </p:txBody>
      </p:sp>
      <p:pic>
        <p:nvPicPr>
          <p:cNvPr id="4" name="Content Placeholder 3" descr="FireShot Capture 027 - Home - Bus Reservat_ - http___localhost_bus_reservation_admin_slider_edit_1-2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2159179"/>
            <a:ext cx="7467600" cy="3755667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0"/>
            <a:ext cx="8229600" cy="1143000"/>
          </a:xfrm>
        </p:spPr>
        <p:txBody>
          <a:bodyPr/>
          <a:lstStyle/>
          <a:p>
            <a:r>
              <a:rPr lang="en-US" dirty="0" smtClean="0"/>
              <a:t>Thank </a:t>
            </a:r>
            <a:r>
              <a:rPr lang="en-US" dirty="0" smtClean="0"/>
              <a:t>You For Your time!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An online portal for bus ticket reservation</a:t>
            </a:r>
          </a:p>
          <a:p>
            <a:r>
              <a:rPr lang="en-US" dirty="0" smtClean="0"/>
              <a:t>Aims to make bus reservation easy</a:t>
            </a:r>
          </a:p>
          <a:p>
            <a:r>
              <a:rPr lang="en-US" dirty="0" smtClean="0"/>
              <a:t>Allows user to choose seat of their choice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Need to contact travel agency to book a ticket</a:t>
            </a:r>
          </a:p>
          <a:p>
            <a:r>
              <a:rPr lang="en-US" dirty="0" smtClean="0"/>
              <a:t>Not all travel agency have their own online bus reservation system</a:t>
            </a:r>
          </a:p>
          <a:p>
            <a:r>
              <a:rPr lang="en-US" dirty="0" smtClean="0"/>
              <a:t>Hard to book bus at festival season</a:t>
            </a:r>
          </a:p>
          <a:p>
            <a:r>
              <a:rPr lang="en-US" dirty="0" smtClean="0"/>
              <a:t>Lack of proper web portal for bus reservation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westnepalbus.com</a:t>
            </a:r>
          </a:p>
          <a:p>
            <a:pPr lvl="1"/>
            <a:r>
              <a:rPr lang="en-US" dirty="0" smtClean="0"/>
              <a:t>They provide:</a:t>
            </a:r>
          </a:p>
          <a:p>
            <a:pPr lvl="2"/>
            <a:r>
              <a:rPr lang="en-US" dirty="0" smtClean="0"/>
              <a:t>Destination choice</a:t>
            </a:r>
          </a:p>
          <a:p>
            <a:pPr lvl="2"/>
            <a:r>
              <a:rPr lang="en-US" dirty="0" smtClean="0"/>
              <a:t>Date and shift </a:t>
            </a:r>
            <a:r>
              <a:rPr lang="en-US" dirty="0" smtClean="0"/>
              <a:t>choice</a:t>
            </a:r>
          </a:p>
          <a:p>
            <a:pPr lvl="2"/>
            <a:r>
              <a:rPr lang="en-US" dirty="0" smtClean="0"/>
              <a:t>Print ticket facility</a:t>
            </a:r>
          </a:p>
          <a:p>
            <a:pPr lvl="2"/>
            <a:r>
              <a:rPr lang="en-US" dirty="0" smtClean="0"/>
              <a:t>Contains wide range of travel routes</a:t>
            </a:r>
          </a:p>
          <a:p>
            <a:pPr lvl="2"/>
            <a:r>
              <a:rPr lang="en-US" dirty="0" smtClean="0"/>
              <a:t>List of available bus agency</a:t>
            </a:r>
          </a:p>
          <a:p>
            <a:pPr lvl="2"/>
            <a:r>
              <a:rPr lang="en-US" dirty="0" smtClean="0"/>
              <a:t>Belongs to an </a:t>
            </a:r>
            <a:r>
              <a:rPr lang="en-US" dirty="0" smtClean="0"/>
              <a:t>organization</a:t>
            </a:r>
            <a:endParaRPr lang="en-US" dirty="0"/>
          </a:p>
          <a:p>
            <a:pPr lvl="1"/>
            <a:r>
              <a:rPr lang="en-US" dirty="0" smtClean="0"/>
              <a:t>They lack:</a:t>
            </a:r>
          </a:p>
          <a:p>
            <a:pPr lvl="2"/>
            <a:r>
              <a:rPr lang="en-US" dirty="0" smtClean="0"/>
              <a:t>Doesn’t show bus availability</a:t>
            </a:r>
          </a:p>
          <a:p>
            <a:pPr lvl="2"/>
            <a:r>
              <a:rPr lang="en-US" dirty="0" smtClean="0"/>
              <a:t>Need to call office to see if bus </a:t>
            </a:r>
            <a:r>
              <a:rPr lang="en-US" dirty="0" smtClean="0"/>
              <a:t>exists</a:t>
            </a:r>
          </a:p>
          <a:p>
            <a:pPr lvl="2"/>
            <a:r>
              <a:rPr lang="en-US" dirty="0" smtClean="0"/>
              <a:t>Broken </a:t>
            </a:r>
            <a:r>
              <a:rPr lang="en-US" dirty="0" smtClean="0"/>
              <a:t>links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Literature Review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busnepal.com</a:t>
            </a:r>
            <a:endParaRPr lang="en-US" dirty="0" smtClean="0"/>
          </a:p>
          <a:p>
            <a:pPr lvl="1"/>
            <a:r>
              <a:rPr lang="en-US" dirty="0" smtClean="0"/>
              <a:t>They provide:</a:t>
            </a:r>
          </a:p>
          <a:p>
            <a:pPr lvl="2"/>
            <a:r>
              <a:rPr lang="en-US" dirty="0" smtClean="0"/>
              <a:t>Destination choice</a:t>
            </a:r>
          </a:p>
          <a:p>
            <a:pPr lvl="2"/>
            <a:r>
              <a:rPr lang="en-US" dirty="0" smtClean="0"/>
              <a:t>Date and shift </a:t>
            </a:r>
            <a:r>
              <a:rPr lang="en-US" dirty="0" smtClean="0"/>
              <a:t>choice</a:t>
            </a:r>
          </a:p>
          <a:p>
            <a:pPr lvl="2"/>
            <a:r>
              <a:rPr lang="en-US" dirty="0" smtClean="0"/>
              <a:t>Print ticket facility</a:t>
            </a:r>
          </a:p>
          <a:p>
            <a:pPr lvl="2"/>
            <a:r>
              <a:rPr lang="en-US" dirty="0" smtClean="0"/>
              <a:t>Contains wide range of travel routes</a:t>
            </a:r>
          </a:p>
          <a:p>
            <a:pPr lvl="2"/>
            <a:r>
              <a:rPr lang="en-US" dirty="0" smtClean="0"/>
              <a:t>Support for payment gateway like esewa and </a:t>
            </a:r>
            <a:r>
              <a:rPr lang="en-US" dirty="0" smtClean="0"/>
              <a:t>ipay</a:t>
            </a:r>
            <a:endParaRPr lang="en-US" dirty="0" smtClean="0"/>
          </a:p>
          <a:p>
            <a:pPr lvl="1"/>
            <a:r>
              <a:rPr lang="en-US" dirty="0" smtClean="0"/>
              <a:t>They lack:</a:t>
            </a:r>
          </a:p>
          <a:p>
            <a:pPr lvl="2"/>
            <a:r>
              <a:rPr lang="en-US" dirty="0" smtClean="0"/>
              <a:t>No </a:t>
            </a:r>
            <a:r>
              <a:rPr lang="en-US" dirty="0" smtClean="0"/>
              <a:t>search result after searching</a:t>
            </a:r>
          </a:p>
          <a:p>
            <a:pPr lvl="2"/>
            <a:r>
              <a:rPr lang="en-US" dirty="0" smtClean="0"/>
              <a:t>Need to call to see if bus is </a:t>
            </a:r>
            <a:r>
              <a:rPr lang="en-US" dirty="0" smtClean="0"/>
              <a:t>available</a:t>
            </a:r>
          </a:p>
          <a:p>
            <a:pPr lvl="2"/>
            <a:r>
              <a:rPr lang="en-US" dirty="0" smtClean="0"/>
              <a:t>Popped error page every now and then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en-US" dirty="0" smtClean="0"/>
              <a:t>To allow users to book bus seats of their choice.</a:t>
            </a:r>
          </a:p>
          <a:p>
            <a:r>
              <a:rPr lang="en-US" dirty="0" smtClean="0"/>
              <a:t>To bring different bus agencies into single platform</a:t>
            </a:r>
            <a:r>
              <a:rPr lang="en-US" dirty="0" smtClean="0"/>
              <a:t>.</a:t>
            </a:r>
          </a:p>
          <a:p>
            <a:r>
              <a:rPr lang="en-US" dirty="0" smtClean="0"/>
              <a:t>To make bus booking easier.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Heirarchy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system will consists of </a:t>
            </a:r>
            <a:r>
              <a:rPr lang="en-US" dirty="0" smtClean="0"/>
              <a:t>4 </a:t>
            </a:r>
            <a:r>
              <a:rPr lang="en-US" dirty="0" smtClean="0"/>
              <a:t>types of user:</a:t>
            </a:r>
          </a:p>
          <a:p>
            <a:pPr lvl="1"/>
            <a:r>
              <a:rPr lang="en-US" b="1" dirty="0" smtClean="0"/>
              <a:t>User:</a:t>
            </a:r>
            <a:r>
              <a:rPr lang="en-US" dirty="0" smtClean="0"/>
              <a:t> normal user that book tickets</a:t>
            </a:r>
          </a:p>
          <a:p>
            <a:pPr lvl="1"/>
            <a:r>
              <a:rPr lang="en-US" b="1" dirty="0" smtClean="0"/>
              <a:t>Agency </a:t>
            </a:r>
            <a:r>
              <a:rPr lang="en-US" b="1" dirty="0" smtClean="0"/>
              <a:t>Member:</a:t>
            </a:r>
            <a:r>
              <a:rPr lang="en-US" dirty="0" smtClean="0"/>
              <a:t> </a:t>
            </a:r>
            <a:r>
              <a:rPr lang="en-US" dirty="0" smtClean="0"/>
              <a:t>member of travel agency that can add / remove routes, buses under its supervision and tickets cancellation</a:t>
            </a:r>
          </a:p>
          <a:p>
            <a:pPr lvl="1"/>
            <a:r>
              <a:rPr lang="en-US" b="1" dirty="0" smtClean="0"/>
              <a:t>Agency Admin: </a:t>
            </a:r>
            <a:r>
              <a:rPr lang="en-US" dirty="0" smtClean="0"/>
              <a:t>access similar to Agency user but has usermanagement facility to manage it employee</a:t>
            </a:r>
          </a:p>
          <a:p>
            <a:pPr lvl="1"/>
            <a:r>
              <a:rPr lang="en-US" b="1" dirty="0" smtClean="0"/>
              <a:t>Super Admin: </a:t>
            </a:r>
            <a:r>
              <a:rPr lang="en-US" dirty="0" smtClean="0"/>
              <a:t>master user that can add/remove travel agency, agency admin and places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 Level Diagram</a:t>
            </a:r>
            <a:endParaRPr lang="en-US" dirty="0"/>
          </a:p>
        </p:txBody>
      </p:sp>
      <p:pic>
        <p:nvPicPr>
          <p:cNvPr id="6" name="Content Placeholder 5" descr="Context Diagram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862012" y="2032000"/>
            <a:ext cx="6657975" cy="4010025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2B8E8A4-0B96-4C6E-B854-DCC3E9055F2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263</TotalTime>
  <Words>430</Words>
  <Application>Microsoft Office PowerPoint</Application>
  <PresentationFormat>On-screen Show (4:3)</PresentationFormat>
  <Paragraphs>104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Oriel</vt:lpstr>
      <vt:lpstr>Project II - Bus Reservation</vt:lpstr>
      <vt:lpstr>Table of content</vt:lpstr>
      <vt:lpstr>Introduction</vt:lpstr>
      <vt:lpstr>Problem statement</vt:lpstr>
      <vt:lpstr>Literature review</vt:lpstr>
      <vt:lpstr>Literature Review (Continued)</vt:lpstr>
      <vt:lpstr>Objectives</vt:lpstr>
      <vt:lpstr>User Heirarchy</vt:lpstr>
      <vt:lpstr>Context Level Diagram</vt:lpstr>
      <vt:lpstr>Data Flow Diagram</vt:lpstr>
      <vt:lpstr>Usecase Diagram</vt:lpstr>
      <vt:lpstr>Entity Relationship Diagram</vt:lpstr>
      <vt:lpstr>Advantages and Drawbacks</vt:lpstr>
      <vt:lpstr>Screenshot – User Home</vt:lpstr>
      <vt:lpstr>Screenshot – Seat Selection</vt:lpstr>
      <vt:lpstr>Screenshot -  Passenger Infromation</vt:lpstr>
      <vt:lpstr>Screenshot – Member Home</vt:lpstr>
      <vt:lpstr>Screenshot – Admin Home </vt:lpstr>
      <vt:lpstr>Screenshot – Slider Gallery</vt:lpstr>
      <vt:lpstr>Screenshot – Slider Image Manager</vt:lpstr>
      <vt:lpstr>Thank You For Your time!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Alex</dc:creator>
  <cp:lastModifiedBy>Alex</cp:lastModifiedBy>
  <cp:revision>54</cp:revision>
  <dcterms:created xsi:type="dcterms:W3CDTF">2018-06-08T16:28:34Z</dcterms:created>
  <dcterms:modified xsi:type="dcterms:W3CDTF">2018-09-29T04:19:25Z</dcterms:modified>
</cp:coreProperties>
</file>

<file path=docProps/thumbnail.jpeg>
</file>